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872F5-8EB3-4F2E-AF6E-E5E37EB7243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972B-9199-4F45-AAE6-88B435F70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872F5-8EB3-4F2E-AF6E-E5E37EB7243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972B-9199-4F45-AAE6-88B435F70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872F5-8EB3-4F2E-AF6E-E5E37EB7243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972B-9199-4F45-AAE6-88B435F70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872F5-8EB3-4F2E-AF6E-E5E37EB7243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972B-9199-4F45-AAE6-88B435F70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872F5-8EB3-4F2E-AF6E-E5E37EB7243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972B-9199-4F45-AAE6-88B435F70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872F5-8EB3-4F2E-AF6E-E5E37EB7243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972B-9199-4F45-AAE6-88B435F706F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872F5-8EB3-4F2E-AF6E-E5E37EB7243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972B-9199-4F45-AAE6-88B435F70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872F5-8EB3-4F2E-AF6E-E5E37EB7243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972B-9199-4F45-AAE6-88B435F70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872F5-8EB3-4F2E-AF6E-E5E37EB7243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972B-9199-4F45-AAE6-88B435F70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872F5-8EB3-4F2E-AF6E-E5E37EB7243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1C972B-9199-4F45-AAE6-88B435F70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872F5-8EB3-4F2E-AF6E-E5E37EB7243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972B-9199-4F45-AAE6-88B435F70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BD872F5-8EB3-4F2E-AF6E-E5E37EB7243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D11C972B-9199-4F45-AAE6-88B435F706F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if… We didn’t go to </a:t>
            </a:r>
            <a:r>
              <a:rPr lang="en-US" b="1" u="sng" dirty="0" smtClean="0"/>
              <a:t>Vietnam</a:t>
            </a:r>
            <a:endParaRPr lang="en-US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Aleksandr</a:t>
            </a:r>
            <a:r>
              <a:rPr lang="en-US" dirty="0" smtClean="0"/>
              <a:t> </a:t>
            </a:r>
            <a:r>
              <a:rPr lang="en-US" dirty="0" err="1" smtClean="0"/>
              <a:t>Igorevich</a:t>
            </a:r>
            <a:r>
              <a:rPr lang="en-US" dirty="0" smtClean="0"/>
              <a:t> Touzov</a:t>
            </a:r>
          </a:p>
        </p:txBody>
      </p:sp>
    </p:spTree>
    <p:extLst>
      <p:ext uri="{BB962C8B-B14F-4D97-AF65-F5344CB8AC3E}">
        <p14:creationId xmlns:p14="http://schemas.microsoft.com/office/powerpoint/2010/main" val="70502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Better educated students.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Less rebellious music / less music variety.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More communist Asia.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Faster advancement in technology.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Better relations with Vietnam</a:t>
            </a:r>
            <a:r>
              <a:rPr lang="en-US" dirty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2479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663440"/>
          </a:xfrm>
        </p:spPr>
        <p:txBody>
          <a:bodyPr/>
          <a:lstStyle/>
          <a:p>
            <a:pPr algn="ctr"/>
            <a:r>
              <a:rPr lang="en-US" sz="7200" dirty="0" smtClean="0"/>
              <a:t>Set Timeline…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66880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April 27, 1954</a:t>
            </a:r>
            <a:br>
              <a:rPr lang="en-US" dirty="0" smtClean="0"/>
            </a:br>
            <a:r>
              <a:rPr lang="en-US" dirty="0" smtClean="0"/>
              <a:t>Letter from Eisenhower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47800"/>
            <a:ext cx="3629025" cy="4650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1.bp.blogspot.com/-i5J6GiHuqFg/TcrFv__IhhI/AAAAAAAAQlo/v2LPzIzOohQ/s1600/Eisenhower+letter+concerning+Frances%2527+involvement+in+Vietna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54332"/>
            <a:ext cx="3629024" cy="465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24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February 28, 1946</a:t>
            </a:r>
            <a:br>
              <a:rPr lang="en-US" dirty="0" smtClean="0"/>
            </a:br>
            <a:r>
              <a:rPr lang="en-US" dirty="0" smtClean="0"/>
              <a:t>Letter from Ho chi minh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219200"/>
            <a:ext cx="4022217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330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October 23, 1954</a:t>
            </a:r>
            <a:br>
              <a:rPr lang="en-US" dirty="0" smtClean="0"/>
            </a:br>
            <a:r>
              <a:rPr lang="en-US" dirty="0" smtClean="0"/>
              <a:t>letter from </a:t>
            </a:r>
            <a:r>
              <a:rPr lang="en-US" dirty="0" err="1" smtClean="0"/>
              <a:t>eisenhower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143000"/>
            <a:ext cx="5119687" cy="5417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316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663440"/>
          </a:xfrm>
        </p:spPr>
        <p:txBody>
          <a:bodyPr/>
          <a:lstStyle/>
          <a:p>
            <a:r>
              <a:rPr lang="en-US" sz="7200" dirty="0" smtClean="0"/>
              <a:t>New timeline…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7873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March 19, 1956</a:t>
            </a:r>
            <a:br>
              <a:rPr lang="en-US" dirty="0" smtClean="0"/>
            </a:br>
            <a:r>
              <a:rPr lang="en-US" dirty="0" smtClean="0"/>
              <a:t>France re-enters Vietnam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D:\Alex_Touzov\Pictures\Bros\lette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693" y="1752601"/>
            <a:ext cx="4037679" cy="374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Alex_Touzov\Pictures\Bros\new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59" y="1752600"/>
            <a:ext cx="3839903" cy="374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91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July 10, 1964</a:t>
            </a:r>
            <a:br>
              <a:rPr lang="en-US" dirty="0" smtClean="0"/>
            </a:br>
            <a:r>
              <a:rPr lang="en-US" dirty="0" smtClean="0"/>
              <a:t>America excels in the space race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D:\Alex_Touzov\Pictures\Bros\journal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6400"/>
            <a:ext cx="3890744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Alex_Touzov\Pictures\Bros\poster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660894"/>
            <a:ext cx="3510246" cy="450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0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October 12, 2003</a:t>
            </a:r>
            <a:br>
              <a:rPr lang="en-US" dirty="0" smtClean="0"/>
            </a:br>
            <a:r>
              <a:rPr lang="en-US" dirty="0" smtClean="0"/>
              <a:t>Growth of American communist party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 descr="D:\Alex_Touzov\Pictures\Bros\magazin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72" y="1143000"/>
            <a:ext cx="3900828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Alex_Touzov\Pictures\Bros\graph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8800"/>
            <a:ext cx="499895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81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40</TotalTime>
  <Words>71</Words>
  <Application>Microsoft Office PowerPoint</Application>
  <PresentationFormat>On-screen Show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Angles</vt:lpstr>
      <vt:lpstr>What if… We didn’t go to Vietnam</vt:lpstr>
      <vt:lpstr>Set Timeline…</vt:lpstr>
      <vt:lpstr>April 27, 1954 Letter from Eisenhower</vt:lpstr>
      <vt:lpstr>February 28, 1946 Letter from Ho chi minh</vt:lpstr>
      <vt:lpstr>October 23, 1954 letter from eisenhower</vt:lpstr>
      <vt:lpstr>New timeline…</vt:lpstr>
      <vt:lpstr>March 19, 1956 France re-enters Vietnam</vt:lpstr>
      <vt:lpstr>July 10, 1964 America excels in the space race</vt:lpstr>
      <vt:lpstr>October 12, 2003 Growth of American communist party</vt:lpstr>
      <vt:lpstr>Modern Reality</vt:lpstr>
    </vt:vector>
  </TitlesOfParts>
  <Company>Cary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if… We didn’t go to Vietnam</dc:title>
  <dc:creator>Alex Touzov</dc:creator>
  <cp:lastModifiedBy>Alex Touzov</cp:lastModifiedBy>
  <cp:revision>5</cp:revision>
  <dcterms:created xsi:type="dcterms:W3CDTF">2013-05-16T00:40:57Z</dcterms:created>
  <dcterms:modified xsi:type="dcterms:W3CDTF">2013-05-17T22:04:51Z</dcterms:modified>
</cp:coreProperties>
</file>